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70" d="100"/>
          <a:sy n="70" d="100"/>
        </p:scale>
        <p:origin x="1410" y="66"/>
      </p:cViewPr>
      <p:guideLst>
        <p:guide orient="horz" pos="218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ABB278-3402-4D01-A68F-8D90E9846D5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79707-E5A7-4FDA-9F67-57CC51684067}" type="slidenum">
              <a:rPr lang="en-US" smtClean="0"/>
              <a:t>‹#›</a:t>
            </a:fld>
            <a:endParaRPr lang="en-US"/>
          </a:p>
        </p:txBody>
      </p:sp>
    </p:spTree>
    <p:extLst>
      <p:ext uri="{BB962C8B-B14F-4D97-AF65-F5344CB8AC3E}">
        <p14:creationId xmlns:p14="http://schemas.microsoft.com/office/powerpoint/2010/main" val="593520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ABB278-3402-4D01-A68F-8D90E9846D5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79707-E5A7-4FDA-9F67-57CC51684067}" type="slidenum">
              <a:rPr lang="en-US" smtClean="0"/>
              <a:t>‹#›</a:t>
            </a:fld>
            <a:endParaRPr lang="en-US"/>
          </a:p>
        </p:txBody>
      </p:sp>
    </p:spTree>
    <p:extLst>
      <p:ext uri="{BB962C8B-B14F-4D97-AF65-F5344CB8AC3E}">
        <p14:creationId xmlns:p14="http://schemas.microsoft.com/office/powerpoint/2010/main" val="216413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ABB278-3402-4D01-A68F-8D90E9846D5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79707-E5A7-4FDA-9F67-57CC51684067}" type="slidenum">
              <a:rPr lang="en-US" smtClean="0"/>
              <a:t>‹#›</a:t>
            </a:fld>
            <a:endParaRPr lang="en-US"/>
          </a:p>
        </p:txBody>
      </p:sp>
    </p:spTree>
    <p:extLst>
      <p:ext uri="{BB962C8B-B14F-4D97-AF65-F5344CB8AC3E}">
        <p14:creationId xmlns:p14="http://schemas.microsoft.com/office/powerpoint/2010/main" val="3920229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ABB278-3402-4D01-A68F-8D90E9846D5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79707-E5A7-4FDA-9F67-57CC51684067}" type="slidenum">
              <a:rPr lang="en-US" smtClean="0"/>
              <a:t>‹#›</a:t>
            </a:fld>
            <a:endParaRPr lang="en-US"/>
          </a:p>
        </p:txBody>
      </p:sp>
    </p:spTree>
    <p:extLst>
      <p:ext uri="{BB962C8B-B14F-4D97-AF65-F5344CB8AC3E}">
        <p14:creationId xmlns:p14="http://schemas.microsoft.com/office/powerpoint/2010/main" val="88773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ABB278-3402-4D01-A68F-8D90E9846D53}" type="datetimeFigureOut">
              <a:rPr lang="en-US" smtClean="0"/>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179707-E5A7-4FDA-9F67-57CC51684067}" type="slidenum">
              <a:rPr lang="en-US" smtClean="0"/>
              <a:t>‹#›</a:t>
            </a:fld>
            <a:endParaRPr lang="en-US"/>
          </a:p>
        </p:txBody>
      </p:sp>
    </p:spTree>
    <p:extLst>
      <p:ext uri="{BB962C8B-B14F-4D97-AF65-F5344CB8AC3E}">
        <p14:creationId xmlns:p14="http://schemas.microsoft.com/office/powerpoint/2010/main" val="3232972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ABB278-3402-4D01-A68F-8D90E9846D53}"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79707-E5A7-4FDA-9F67-57CC51684067}" type="slidenum">
              <a:rPr lang="en-US" smtClean="0"/>
              <a:t>‹#›</a:t>
            </a:fld>
            <a:endParaRPr lang="en-US"/>
          </a:p>
        </p:txBody>
      </p:sp>
    </p:spTree>
    <p:extLst>
      <p:ext uri="{BB962C8B-B14F-4D97-AF65-F5344CB8AC3E}">
        <p14:creationId xmlns:p14="http://schemas.microsoft.com/office/powerpoint/2010/main" val="3718652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ABB278-3402-4D01-A68F-8D90E9846D53}" type="datetimeFigureOut">
              <a:rPr lang="en-US" smtClean="0"/>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179707-E5A7-4FDA-9F67-57CC51684067}" type="slidenum">
              <a:rPr lang="en-US" smtClean="0"/>
              <a:t>‹#›</a:t>
            </a:fld>
            <a:endParaRPr lang="en-US"/>
          </a:p>
        </p:txBody>
      </p:sp>
    </p:spTree>
    <p:extLst>
      <p:ext uri="{BB962C8B-B14F-4D97-AF65-F5344CB8AC3E}">
        <p14:creationId xmlns:p14="http://schemas.microsoft.com/office/powerpoint/2010/main" val="906070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ABB278-3402-4D01-A68F-8D90E9846D53}" type="datetimeFigureOut">
              <a:rPr lang="en-US" smtClean="0"/>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179707-E5A7-4FDA-9F67-57CC51684067}" type="slidenum">
              <a:rPr lang="en-US" smtClean="0"/>
              <a:t>‹#›</a:t>
            </a:fld>
            <a:endParaRPr lang="en-US"/>
          </a:p>
        </p:txBody>
      </p:sp>
    </p:spTree>
    <p:extLst>
      <p:ext uri="{BB962C8B-B14F-4D97-AF65-F5344CB8AC3E}">
        <p14:creationId xmlns:p14="http://schemas.microsoft.com/office/powerpoint/2010/main" val="1995712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BB278-3402-4D01-A68F-8D90E9846D53}" type="datetimeFigureOut">
              <a:rPr lang="en-US" smtClean="0"/>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179707-E5A7-4FDA-9F67-57CC51684067}" type="slidenum">
              <a:rPr lang="en-US" smtClean="0"/>
              <a:t>‹#›</a:t>
            </a:fld>
            <a:endParaRPr lang="en-US"/>
          </a:p>
        </p:txBody>
      </p:sp>
    </p:spTree>
    <p:extLst>
      <p:ext uri="{BB962C8B-B14F-4D97-AF65-F5344CB8AC3E}">
        <p14:creationId xmlns:p14="http://schemas.microsoft.com/office/powerpoint/2010/main" val="3801351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ABB278-3402-4D01-A68F-8D90E9846D53}"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79707-E5A7-4FDA-9F67-57CC51684067}" type="slidenum">
              <a:rPr lang="en-US" smtClean="0"/>
              <a:t>‹#›</a:t>
            </a:fld>
            <a:endParaRPr lang="en-US"/>
          </a:p>
        </p:txBody>
      </p:sp>
    </p:spTree>
    <p:extLst>
      <p:ext uri="{BB962C8B-B14F-4D97-AF65-F5344CB8AC3E}">
        <p14:creationId xmlns:p14="http://schemas.microsoft.com/office/powerpoint/2010/main" val="1423854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ABB278-3402-4D01-A68F-8D90E9846D53}" type="datetimeFigureOut">
              <a:rPr lang="en-US" smtClean="0"/>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179707-E5A7-4FDA-9F67-57CC51684067}" type="slidenum">
              <a:rPr lang="en-US" smtClean="0"/>
              <a:t>‹#›</a:t>
            </a:fld>
            <a:endParaRPr lang="en-US"/>
          </a:p>
        </p:txBody>
      </p:sp>
    </p:spTree>
    <p:extLst>
      <p:ext uri="{BB962C8B-B14F-4D97-AF65-F5344CB8AC3E}">
        <p14:creationId xmlns:p14="http://schemas.microsoft.com/office/powerpoint/2010/main" val="122928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BB278-3402-4D01-A68F-8D90E9846D53}" type="datetimeFigureOut">
              <a:rPr lang="en-US" smtClean="0"/>
              <a:t>1/16/2020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79707-E5A7-4FDA-9F67-57CC51684067}" type="slidenum">
              <a:rPr lang="en-US" smtClean="0"/>
              <a:t>‹#›</a:t>
            </a:fld>
            <a:endParaRPr lang="en-US"/>
          </a:p>
        </p:txBody>
      </p:sp>
    </p:spTree>
    <p:extLst>
      <p:ext uri="{BB962C8B-B14F-4D97-AF65-F5344CB8AC3E}">
        <p14:creationId xmlns:p14="http://schemas.microsoft.com/office/powerpoint/2010/main" val="921162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pu.edu.np/academics/schools-colleges/constituent-schools/soe/journal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9182" y="141027"/>
            <a:ext cx="8925636" cy="6570260"/>
          </a:xfrm>
          <a:prstGeom prst="rect">
            <a:avLst/>
          </a:prstGeom>
          <a:solidFill>
            <a:schemeClr val="accent6">
              <a:lumMod val="20000"/>
              <a:lumOff val="80000"/>
            </a:schemeClr>
          </a:solidFill>
          <a:ln w="38100">
            <a:solidFill>
              <a:schemeClr val="accent5"/>
            </a:solidFill>
          </a:ln>
        </p:spPr>
        <p:txBody>
          <a:bodyPr wrap="square" lIns="91440" anchor="ctr">
            <a:spAutoFit/>
          </a:bodyPr>
          <a:lstStyle/>
          <a:p>
            <a:pPr algn="ctr">
              <a:lnSpc>
                <a:spcPct val="107000"/>
              </a:lnSpc>
            </a:pPr>
            <a:r>
              <a:rPr lang="en-US" sz="2000" b="1" u="sng"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Call for Papers</a:t>
            </a:r>
            <a:endParaRPr lang="en-US" sz="9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Himalayan Journal of Applied Science and Engineering (HiJASE)</a:t>
            </a:r>
            <a:endParaRPr lang="en-US" sz="9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pP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4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Peer-reviewed and refereed journal</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9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1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9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13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Himalayan Journal of Applied Science and Engineering (HiJASE) is an open access, peer-reviewed and refereed international journal.  The journal is published by the School of Engineering, Faculty of Science and Technology, Pokhara University, Nepal. The main objective of HiJASE is to provide an intellectual platform for the national and international scholars. HiJASE aims to promote interdisciplinary studies in the applied science and engineering and become the leading journal in science and engineering. The journal is committed to publish scholarly research articles, book reviews, case studies and project works that have a high impact on the engineering, applied science, technology, and other related fields. It highly encourages interested researchers, academicians and professionals to submit their manuscripts via </a:t>
            </a:r>
            <a:r>
              <a:rPr lang="en-US" sz="1300" b="1"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hijase@pu.edu.np</a:t>
            </a:r>
            <a:r>
              <a:rPr lang="en-US" sz="13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in the fields of applied science and engineering such as Environmental Science, Earth and Atmospheric Sciences, Construction Management, Disaster Management, Structural, Geo-technical, Water Resources, Geomatics, Electrical and Electronics Engineering, Computer Science and Information Technology, Material Science and related fields of engineering and applied sciences. The Journal will be published in both print and online version.</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13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13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Submission Deadline: April 30, 2020</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13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13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Date of Publication: June 30, 2020</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13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13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For more information, please visit below link</a:t>
            </a:r>
            <a:r>
              <a:rPr lang="en-US" sz="13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3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13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hlinkClick r:id="rId2"/>
              </a:rPr>
              <a:t>https://pu.edu.np/academics/schools-colleges/constituent-schools/soe/journals/</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13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13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Thanking you.</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13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13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Editorial Board</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pPr>
            <a:r>
              <a:rPr lang="en-US" sz="13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Himalayan Journal of Applied Science and </a:t>
            </a:r>
            <a:r>
              <a:rPr lang="en-US" sz="13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Engineering (HiJASE)</a:t>
            </a:r>
          </a:p>
          <a:p>
            <a:r>
              <a:rPr lang="en-US" sz="1300" dirty="0">
                <a:latin typeface="Times New Roman" panose="02020603050405020304" pitchFamily="18" charset="0"/>
                <a:cs typeface="Times New Roman" panose="02020603050405020304" pitchFamily="18" charset="0"/>
              </a:rPr>
              <a:t>School of Engineering, Faculty of Science and Technology, </a:t>
            </a:r>
          </a:p>
          <a:p>
            <a:r>
              <a:rPr lang="nn-NO" sz="1300" dirty="0">
                <a:latin typeface="Times New Roman" panose="02020603050405020304" pitchFamily="18" charset="0"/>
                <a:cs typeface="Times New Roman" panose="02020603050405020304" pitchFamily="18" charset="0"/>
              </a:rPr>
              <a:t>Pokhara University, Pokhara -30, Kaski, Nepal </a:t>
            </a:r>
          </a:p>
          <a:p>
            <a:r>
              <a:rPr lang="en-US" sz="1300" dirty="0">
                <a:latin typeface="Times New Roman" panose="02020603050405020304" pitchFamily="18" charset="0"/>
                <a:cs typeface="Times New Roman" panose="02020603050405020304" pitchFamily="18" charset="0"/>
              </a:rPr>
              <a:t>Tel.: +977-61504141; Email: hijase@pu.edu.np </a:t>
            </a:r>
            <a:endParaRPr lang="en-US" sz="13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64294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TotalTime>
  <Words>1</Words>
  <Application>Microsoft Office PowerPoint</Application>
  <PresentationFormat>On-screen Show (4:3)</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Madhu Sudan Kayastha</dc:creator>
  <cp:lastModifiedBy>Madhu Sudan Kayastha</cp:lastModifiedBy>
  <cp:revision>3</cp:revision>
  <dcterms:created xsi:type="dcterms:W3CDTF">2020-01-16T06:43:15Z</dcterms:created>
  <dcterms:modified xsi:type="dcterms:W3CDTF">2020-01-16T06:53:14Z</dcterms:modified>
</cp:coreProperties>
</file>